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73" r:id="rId6"/>
    <p:sldId id="264" r:id="rId7"/>
    <p:sldId id="26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3191" autoAdjust="0"/>
  </p:normalViewPr>
  <p:slideViewPr>
    <p:cSldViewPr snapToGrid="0">
      <p:cViewPr varScale="1">
        <p:scale>
          <a:sx n="70" d="100"/>
          <a:sy n="70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Wye-Delta Transformer – Ungrounded System</a:t>
            </a:r>
            <a:br>
              <a:rPr lang="en-US" sz="4000" dirty="0"/>
            </a:br>
            <a:r>
              <a:rPr lang="en-US" sz="4000" dirty="0"/>
              <a:t>Unbalanced Load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ADE68F3-7513-E716-F129-E1E9B50961B6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7682D-E72E-BCD9-2F2E-3F8AC506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B1ED9-EC0E-936A-4612-D71EB4184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900754" y="400120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371520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78543" y="1776710"/>
            <a:ext cx="172666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389102" y="1672671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599446" y="1677667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447079" y="438780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3855070" y="3044972"/>
            <a:ext cx="3059729" cy="3151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623181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24755" y="5156215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222453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36487" y="5671297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2208938" y="305300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219959" y="396338"/>
                <a:ext cx="6974858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208=23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(32.7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59" y="396338"/>
                <a:ext cx="6974858" cy="572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4219959" y="1054558"/>
                <a:ext cx="2617448" cy="33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59" y="1054558"/>
                <a:ext cx="2617448" cy="337913"/>
              </a:xfrm>
              <a:prstGeom prst="rect">
                <a:avLst/>
              </a:prstGeom>
              <a:blipFill>
                <a:blip r:embed="rId5"/>
                <a:stretch>
                  <a:fillRect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28AE4B5-E8CC-AF7E-F3C9-A6BCA614A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82" y="1671861"/>
            <a:ext cx="10585705" cy="4187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4709A-E2D3-E603-FF82-5B508C46950E}"/>
              </a:ext>
            </a:extLst>
          </p:cNvPr>
          <p:cNvSpPr txBox="1"/>
          <p:nvPr/>
        </p:nvSpPr>
        <p:spPr>
          <a:xfrm>
            <a:off x="6862891" y="107122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9AF49A-4FB5-B11F-08CC-D4BBEE9C1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44" y="4967770"/>
            <a:ext cx="2926441" cy="1180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69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796363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888196" cy="11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58415-894A-0544-94F1-2410402F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46" y="323948"/>
            <a:ext cx="3386971" cy="1366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2759103" y="715810"/>
            <a:ext cx="3778857" cy="23352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777338" y="1167401"/>
            <a:ext cx="502920" cy="3013545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81404"/>
            <a:ext cx="819112" cy="146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030660" y="914400"/>
            <a:ext cx="406863" cy="213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20240831 experiment 4.asc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38069A1-4831-DB06-75F1-C8FF6F203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3" y="3083024"/>
            <a:ext cx="10925447" cy="32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88882-98BC-4D5E-ECAA-F6407694CC08}"/>
                  </a:ext>
                </a:extLst>
              </p:cNvPr>
              <p:cNvSpPr txBox="1"/>
              <p:nvPr/>
            </p:nvSpPr>
            <p:spPr>
              <a:xfrm>
                <a:off x="966355" y="1246210"/>
                <a:ext cx="6974858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208=23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(32.7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88882-98BC-4D5E-ECAA-F6407694C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5" y="1246210"/>
                <a:ext cx="6974858" cy="57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D24AD2-0509-F1DA-8436-2DF6DE575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8" y="2196024"/>
            <a:ext cx="11073468" cy="1998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51FB3-237D-9A69-F0B5-412BE8A4486B}"/>
              </a:ext>
            </a:extLst>
          </p:cNvPr>
          <p:cNvSpPr txBox="1"/>
          <p:nvPr/>
        </p:nvSpPr>
        <p:spPr>
          <a:xfrm>
            <a:off x="3664273" y="1867037"/>
            <a:ext cx="44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Line to Line Voltage: Peak = 294 volts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4876CB-150B-58A1-6E04-C86E1746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05" y="4556090"/>
            <a:ext cx="10986095" cy="1982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776033" y="4203837"/>
            <a:ext cx="48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Line Voltage: Peak = 32.7 volts</a:t>
            </a:r>
          </a:p>
        </p:txBody>
      </p:sp>
    </p:spTree>
    <p:extLst>
      <p:ext uri="{BB962C8B-B14F-4D97-AF65-F5344CB8AC3E}">
        <p14:creationId xmlns:p14="http://schemas.microsoft.com/office/powerpoint/2010/main" val="154032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delta load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724933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797979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0AA37-C85A-2474-83DF-EEF96C66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1" y="2590498"/>
            <a:ext cx="10942320" cy="19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B009-48A1-9FED-3843-20EBD251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12" y="8109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Line Currents on Primary are also not balanced with unbalanced load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CA15-3837-0FF4-79B2-8AA7BDF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C8677-3C11-CDF1-D5CE-EC80A210B96A}"/>
              </a:ext>
            </a:extLst>
          </p:cNvPr>
          <p:cNvCxnSpPr>
            <a:cxnSpLocks/>
          </p:cNvCxnSpPr>
          <p:nvPr/>
        </p:nvCxnSpPr>
        <p:spPr>
          <a:xfrm>
            <a:off x="4740966" y="4760847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EA24EE-7F96-EF05-5915-792BB191289D}"/>
              </a:ext>
            </a:extLst>
          </p:cNvPr>
          <p:cNvSpPr txBox="1"/>
          <p:nvPr/>
        </p:nvSpPr>
        <p:spPr>
          <a:xfrm>
            <a:off x="3140765" y="4833893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715EE-3817-C80C-DA4B-AAF20071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12" y="2605786"/>
            <a:ext cx="10812863" cy="19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843490-A355-F3BB-F175-C2CFEAF2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947834"/>
            <a:ext cx="9182557" cy="1657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neutral to ground voltage </a:t>
            </a:r>
            <a:br>
              <a:rPr lang="en-US" dirty="0"/>
            </a:br>
            <a:r>
              <a:rPr lang="en-US" dirty="0"/>
              <a:t>(CM Voltage) or CM Current through Parasitic Capacitances or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261C6-87C6-BFE9-6200-C18A5BAE33F5}"/>
              </a:ext>
            </a:extLst>
          </p:cNvPr>
          <p:cNvCxnSpPr>
            <a:cxnSpLocks/>
          </p:cNvCxnSpPr>
          <p:nvPr/>
        </p:nvCxnSpPr>
        <p:spPr>
          <a:xfrm>
            <a:off x="4104861" y="3862292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462FD-5DA7-B2A7-0A33-ED0C57A8FBB3}"/>
              </a:ext>
            </a:extLst>
          </p:cNvPr>
          <p:cNvSpPr txBox="1"/>
          <p:nvPr/>
        </p:nvSpPr>
        <p:spPr>
          <a:xfrm>
            <a:off x="2504660" y="3862292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3937325" y="2207016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600899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 and Lamp Resistors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DCC55-C9C4-6115-D18F-E8B7A38D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95" y="2960456"/>
            <a:ext cx="2343150" cy="200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F45C-04EB-CEB5-EF63-791CBA104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4914569"/>
            <a:ext cx="9416236" cy="16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271</Words>
  <Application>Microsoft Office PowerPoint</Application>
  <PresentationFormat>Widescreen</PresentationFormat>
  <Paragraphs>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Experiment 4</vt:lpstr>
      <vt:lpstr>Schematic</vt:lpstr>
      <vt:lpstr>Experiment 4</vt:lpstr>
      <vt:lpstr>Simulation Model</vt:lpstr>
      <vt:lpstr>Steady State Voltages</vt:lpstr>
      <vt:lpstr>Line currents into the delta load not balanced with unbalanced load</vt:lpstr>
      <vt:lpstr>Line Currents on Primary are also not balanced with unbalanced load </vt:lpstr>
      <vt:lpstr>No neutral to ground voltage  (CM Voltage) or CM Current through Parasitic Capacitances or lamp resistances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27</cp:revision>
  <dcterms:created xsi:type="dcterms:W3CDTF">2024-06-09T14:03:08Z</dcterms:created>
  <dcterms:modified xsi:type="dcterms:W3CDTF">2024-09-01T10:53:15Z</dcterms:modified>
</cp:coreProperties>
</file>